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60" r:id="rId4"/>
    <p:sldId id="261" r:id="rId5"/>
    <p:sldId id="265" r:id="rId6"/>
    <p:sldId id="262" r:id="rId7"/>
    <p:sldId id="263" r:id="rId8"/>
    <p:sldId id="264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6A6F116B-4B3D-E74B-9589-E6D6C882C8AF}" type="datetimeFigureOut">
              <a:rPr lang="en-US" smtClean="0"/>
              <a:pPr/>
              <a:t>7/18/2013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26630D2B-9592-D14B-95EF-227E2737BEB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Sensor Pod Configuration at TFRI with PRIME Week 3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Thaddeus Trinh</a:t>
            </a:r>
          </a:p>
          <a:p>
            <a:r>
              <a:rPr lang="en-US" dirty="0" smtClean="0"/>
              <a:t>July 17, 2013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To work with TFRI to help integrate new sensors into their Android sensor pod network and to deploy and test the new sensors in the field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Fuel </a:t>
            </a:r>
            <a:r>
              <a:rPr lang="en-US" dirty="0" smtClean="0"/>
              <a:t>Moisture Sensor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Solar </a:t>
            </a:r>
            <a:r>
              <a:rPr lang="en-US" dirty="0" smtClean="0"/>
              <a:t>Irradiation Sensor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Soil </a:t>
            </a:r>
            <a:r>
              <a:rPr lang="en-US" dirty="0" smtClean="0"/>
              <a:t>Moisture Sensor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Soil </a:t>
            </a:r>
            <a:r>
              <a:rPr lang="en-US" dirty="0" smtClean="0"/>
              <a:t>Drainage Gauge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 (Week 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Successfully identified a problem in the output current of the TFRI version of the sensor pod which was causing some sensors to give off strange values</a:t>
            </a:r>
          </a:p>
          <a:p>
            <a:endParaRPr lang="en-US" dirty="0" smtClean="0"/>
          </a:p>
          <a:p>
            <a:r>
              <a:rPr lang="en-US" dirty="0" smtClean="0"/>
              <a:t>Successfully </a:t>
            </a:r>
            <a:r>
              <a:rPr lang="en-US" dirty="0" smtClean="0"/>
              <a:t>installed and tested the </a:t>
            </a:r>
            <a:r>
              <a:rPr lang="en-US" dirty="0" err="1" smtClean="0"/>
              <a:t>Kipp</a:t>
            </a:r>
            <a:r>
              <a:rPr lang="en-US" dirty="0" smtClean="0"/>
              <a:t> </a:t>
            </a:r>
            <a:r>
              <a:rPr lang="en-US" dirty="0" err="1" smtClean="0"/>
              <a:t>Zonen</a:t>
            </a:r>
            <a:r>
              <a:rPr lang="en-US" dirty="0" smtClean="0"/>
              <a:t> Solar Irradiation Sensor</a:t>
            </a:r>
          </a:p>
          <a:p>
            <a:endParaRPr lang="en-US" dirty="0" smtClean="0"/>
          </a:p>
          <a:p>
            <a:r>
              <a:rPr lang="en-US" dirty="0" smtClean="0"/>
              <a:t>Added </a:t>
            </a:r>
            <a:r>
              <a:rPr lang="en-US" dirty="0" smtClean="0"/>
              <a:t>modularity to the sensor pod source code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Sensor Pod Progress and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We were able to identify that the voltage regulators on the sensor pod board output a current that was too high (625 </a:t>
            </a:r>
            <a:r>
              <a:rPr lang="en-US" dirty="0" err="1" smtClean="0"/>
              <a:t>mA</a:t>
            </a:r>
            <a:r>
              <a:rPr lang="en-US" dirty="0" smtClean="0"/>
              <a:t>) for the sensors and lowering the current (~40 </a:t>
            </a:r>
            <a:r>
              <a:rPr lang="en-US" dirty="0" err="1" smtClean="0"/>
              <a:t>mA</a:t>
            </a:r>
            <a:r>
              <a:rPr lang="en-US" dirty="0" smtClean="0"/>
              <a:t>) gave a more reasonable output voltage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This </a:t>
            </a:r>
            <a:r>
              <a:rPr lang="en-US" dirty="0" smtClean="0"/>
              <a:t>may result in redesigning the board without the use of a 12V voltage regulator as seen in the two pictures on the next page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This </a:t>
            </a:r>
            <a:r>
              <a:rPr lang="en-US" dirty="0" smtClean="0"/>
              <a:t>has also fixed the issues we were having with the Fuel moisture sensor, the Solar Irradiation Sensor, and the CTD Sensor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Still </a:t>
            </a:r>
            <a:r>
              <a:rPr lang="en-US" dirty="0" smtClean="0"/>
              <a:t>need to determine how to read the Temperature output of the Fuel Moisture sensor, the Humidity output has been completed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Waiting </a:t>
            </a:r>
            <a:r>
              <a:rPr lang="en-US" dirty="0" smtClean="0"/>
              <a:t>on a SDI-12 to RS232 converter to use for the CTD Sensor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IMG_1448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7459" r="-7459"/>
          <a:stretch>
            <a:fillRect/>
          </a:stretch>
        </p:blipFill>
        <p:spPr>
          <a:xfrm>
            <a:off x="-24873" y="1417638"/>
            <a:ext cx="4863728" cy="3174327"/>
          </a:xfrm>
        </p:spPr>
      </p:pic>
      <p:pic>
        <p:nvPicPr>
          <p:cNvPr id="5" name="Picture 4" descr="IMG_1449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42" y="1417638"/>
            <a:ext cx="4232436" cy="31743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7321" y="5090934"/>
            <a:ext cx="39315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Left: Without a 12V voltage regulator </a:t>
            </a:r>
          </a:p>
          <a:p>
            <a:r>
              <a:rPr lang="en-US" dirty="0" smtClean="0"/>
              <a:t>Right: Using a 12V voltage regulator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Solar Irradiation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Once the current problems were fixed, we were able to plug in the Solar Irradiation sensor and get reasonable voltage readings</a:t>
            </a:r>
          </a:p>
          <a:p>
            <a:pPr lvl="1"/>
            <a:r>
              <a:rPr lang="en-US" dirty="0" smtClean="0"/>
              <a:t>Still must test with sending to a Data Turbine server</a:t>
            </a:r>
            <a:endParaRPr lang="en-US" dirty="0"/>
          </a:p>
        </p:txBody>
      </p:sp>
      <p:pic>
        <p:nvPicPr>
          <p:cNvPr id="4" name="Picture 3" descr="IMG_145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6999" y="3494056"/>
            <a:ext cx="3973195" cy="297989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Sensor Pod Source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Added modularity to the sensor pod source code to allow users to choose which sensor was being read without actually modifying the source code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Using </a:t>
            </a:r>
            <a:r>
              <a:rPr lang="en-US" dirty="0" smtClean="0"/>
              <a:t>a modified version of SensorPodConfig.apk users are able to enter a letter which will correspond to the sensor that is chosen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Will </a:t>
            </a:r>
            <a:r>
              <a:rPr lang="en-US" dirty="0" smtClean="0"/>
              <a:t>eventually be updated to a drop-down list of available sensors to choose from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5297512"/>
            <a:ext cx="7467600" cy="117643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Left to Right: Monster Mango Shaved Snow, Chiang Kai </a:t>
            </a:r>
            <a:r>
              <a:rPr lang="en-US" dirty="0" err="1" smtClean="0"/>
              <a:t>Shek</a:t>
            </a:r>
            <a:r>
              <a:rPr lang="en-US" dirty="0" smtClean="0"/>
              <a:t> Memorial, a Candy Tiger at a </a:t>
            </a:r>
            <a:r>
              <a:rPr lang="en-US" smtClean="0"/>
              <a:t>Candy </a:t>
            </a:r>
            <a:r>
              <a:rPr lang="en-US" smtClean="0"/>
              <a:t>Art </a:t>
            </a:r>
            <a:r>
              <a:rPr lang="en-US" dirty="0" smtClean="0"/>
              <a:t>E</a:t>
            </a:r>
            <a:r>
              <a:rPr lang="en-US" smtClean="0"/>
              <a:t>xhibition</a:t>
            </a:r>
            <a:endParaRPr lang="en-US" dirty="0"/>
          </a:p>
        </p:txBody>
      </p:sp>
      <p:pic>
        <p:nvPicPr>
          <p:cNvPr id="4" name="Picture 3" descr="IMG_143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484984" y="1902620"/>
            <a:ext cx="3879874" cy="2909907"/>
          </a:xfrm>
          <a:prstGeom prst="rect">
            <a:avLst/>
          </a:prstGeom>
        </p:spPr>
      </p:pic>
      <p:pic>
        <p:nvPicPr>
          <p:cNvPr id="5" name="Picture 4" descr="IMG_141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424922" y="1902624"/>
            <a:ext cx="3879876" cy="2909907"/>
          </a:xfrm>
          <a:prstGeom prst="rect">
            <a:avLst/>
          </a:prstGeom>
        </p:spPr>
      </p:pic>
      <p:pic>
        <p:nvPicPr>
          <p:cNvPr id="6" name="Picture 5" descr="IMG_1417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334829" y="1902620"/>
            <a:ext cx="3879875" cy="290990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Mentors</a:t>
            </a:r>
          </a:p>
          <a:p>
            <a:pPr lvl="1"/>
            <a:r>
              <a:rPr lang="en-US" dirty="0" smtClean="0"/>
              <a:t>Tony Fountain (CALIT2)</a:t>
            </a:r>
          </a:p>
          <a:p>
            <a:pPr lvl="1"/>
            <a:r>
              <a:rPr lang="en-US" dirty="0" err="1" smtClean="0"/>
              <a:t>Chau</a:t>
            </a:r>
            <a:r>
              <a:rPr lang="en-US" dirty="0" smtClean="0"/>
              <a:t> Chin Lin (TFRI)</a:t>
            </a:r>
          </a:p>
          <a:p>
            <a:pPr lvl="1"/>
            <a:r>
              <a:rPr lang="en-US" dirty="0" err="1" smtClean="0"/>
              <a:t>Sheng</a:t>
            </a:r>
            <a:r>
              <a:rPr lang="en-US" dirty="0" smtClean="0"/>
              <a:t>-Shan Lu (TFRI)</a:t>
            </a:r>
          </a:p>
          <a:p>
            <a:pPr lvl="1"/>
            <a:r>
              <a:rPr lang="en-US" dirty="0" smtClean="0"/>
              <a:t>Yu-Huang Wang (TFRI)</a:t>
            </a:r>
          </a:p>
          <a:p>
            <a:pPr lvl="1"/>
            <a:r>
              <a:rPr lang="en-US" dirty="0" smtClean="0"/>
              <a:t>Peter Shin (CALIT2)</a:t>
            </a:r>
          </a:p>
          <a:p>
            <a:endParaRPr lang="en-US" dirty="0" smtClean="0"/>
          </a:p>
          <a:p>
            <a:r>
              <a:rPr lang="en-US" dirty="0" smtClean="0"/>
              <a:t>PRIME</a:t>
            </a:r>
            <a:endParaRPr lang="en-US" dirty="0" smtClean="0"/>
          </a:p>
          <a:p>
            <a:pPr lvl="1"/>
            <a:r>
              <a:rPr lang="en-US" dirty="0" smtClean="0"/>
              <a:t>Peter </a:t>
            </a:r>
            <a:r>
              <a:rPr lang="en-US" dirty="0" err="1" smtClean="0"/>
              <a:t>Arzberger</a:t>
            </a:r>
            <a:endParaRPr lang="en-US" dirty="0" smtClean="0"/>
          </a:p>
          <a:p>
            <a:pPr lvl="1"/>
            <a:r>
              <a:rPr lang="en-US" dirty="0" smtClean="0"/>
              <a:t>Gabriele </a:t>
            </a:r>
            <a:r>
              <a:rPr lang="en-US" dirty="0" err="1" smtClean="0"/>
              <a:t>Wienhausen</a:t>
            </a:r>
            <a:endParaRPr lang="en-US" dirty="0" smtClean="0"/>
          </a:p>
          <a:p>
            <a:pPr lvl="1"/>
            <a:r>
              <a:rPr lang="en-US" dirty="0" smtClean="0"/>
              <a:t>Teri </a:t>
            </a:r>
            <a:r>
              <a:rPr lang="en-US" dirty="0" err="1" smtClean="0"/>
              <a:t>Simas</a:t>
            </a:r>
            <a:endParaRPr lang="en-US" dirty="0" smtClean="0"/>
          </a:p>
          <a:p>
            <a:pPr lvl="1"/>
            <a:r>
              <a:rPr lang="en-US" dirty="0" smtClean="0"/>
              <a:t>Tricia Taylor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Oriel.thmx</Template>
  <TotalTime>51</TotalTime>
  <Words>407</Words>
  <Application>Microsoft Office PowerPoint</Application>
  <PresentationFormat>On-screen Show (4:3)</PresentationFormat>
  <Paragraphs>55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Oriel</vt:lpstr>
      <vt:lpstr>Sensor Pod Configuration at TFRI with PRIME Week 3</vt:lpstr>
      <vt:lpstr>Proposed Research</vt:lpstr>
      <vt:lpstr>Progress (Week 3)</vt:lpstr>
      <vt:lpstr>Sensor Pod Progress and Problems</vt:lpstr>
      <vt:lpstr>Slide 5</vt:lpstr>
      <vt:lpstr>Solar Irradiation</vt:lpstr>
      <vt:lpstr>Sensor Pod Source Code</vt:lpstr>
      <vt:lpstr>Culture</vt:lpstr>
      <vt:lpstr>Acknowledgements</vt:lpstr>
    </vt:vector>
  </TitlesOfParts>
  <Company>Cisco Systems, Inc.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Sensor Pod Configuration at TFRI with PRIME Week 3</dc:title>
  <dc:creator>Thaddeus Trinh</dc:creator>
  <cp:lastModifiedBy>Teri Simas</cp:lastModifiedBy>
  <cp:revision>3</cp:revision>
  <dcterms:created xsi:type="dcterms:W3CDTF">2013-07-18T00:40:23Z</dcterms:created>
  <dcterms:modified xsi:type="dcterms:W3CDTF">2013-07-18T17:37:52Z</dcterms:modified>
</cp:coreProperties>
</file>

<file path=docProps/thumbnail.jpeg>
</file>